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0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se Ducheny" userId="4239428f811777ff" providerId="LiveId" clId="{C7755BD8-B11F-4BCF-A12D-2D777E3D825F}"/>
    <pc:docChg chg="custSel modSld">
      <pc:chgData name="Denise Ducheny" userId="4239428f811777ff" providerId="LiveId" clId="{C7755BD8-B11F-4BCF-A12D-2D777E3D825F}" dt="2019-01-15T21:49:32.635" v="567" actId="14100"/>
      <pc:docMkLst>
        <pc:docMk/>
      </pc:docMkLst>
      <pc:sldChg chg="delSp modSp">
        <pc:chgData name="Denise Ducheny" userId="4239428f811777ff" providerId="LiveId" clId="{C7755BD8-B11F-4BCF-A12D-2D777E3D825F}" dt="2019-01-15T21:49:32.635" v="567" actId="14100"/>
        <pc:sldMkLst>
          <pc:docMk/>
          <pc:sldMk cId="2915226031" sldId="259"/>
        </pc:sldMkLst>
        <pc:spChg chg="mod">
          <ac:chgData name="Denise Ducheny" userId="4239428f811777ff" providerId="LiveId" clId="{C7755BD8-B11F-4BCF-A12D-2D777E3D825F}" dt="2019-01-15T21:49:09.763" v="565" actId="5793"/>
          <ac:spMkLst>
            <pc:docMk/>
            <pc:sldMk cId="2915226031" sldId="259"/>
            <ac:spMk id="2" creationId="{00000000-0000-0000-0000-000000000000}"/>
          </ac:spMkLst>
        </pc:spChg>
        <pc:spChg chg="mod">
          <ac:chgData name="Denise Ducheny" userId="4239428f811777ff" providerId="LiveId" clId="{C7755BD8-B11F-4BCF-A12D-2D777E3D825F}" dt="2019-01-15T21:44:24.532" v="106" actId="1076"/>
          <ac:spMkLst>
            <pc:docMk/>
            <pc:sldMk cId="2915226031" sldId="259"/>
            <ac:spMk id="3" creationId="{00000000-0000-0000-0000-000000000000}"/>
          </ac:spMkLst>
        </pc:spChg>
        <pc:picChg chg="mod">
          <ac:chgData name="Denise Ducheny" userId="4239428f811777ff" providerId="LiveId" clId="{C7755BD8-B11F-4BCF-A12D-2D777E3D825F}" dt="2019-01-15T21:49:32.635" v="567" actId="14100"/>
          <ac:picMkLst>
            <pc:docMk/>
            <pc:sldMk cId="2915226031" sldId="259"/>
            <ac:picMk id="4" creationId="{00000000-0000-0000-0000-000000000000}"/>
          </ac:picMkLst>
        </pc:picChg>
        <pc:picChg chg="del mod">
          <ac:chgData name="Denise Ducheny" userId="4239428f811777ff" providerId="LiveId" clId="{C7755BD8-B11F-4BCF-A12D-2D777E3D825F}" dt="2019-01-15T21:43:55.580" v="93" actId="478"/>
          <ac:picMkLst>
            <pc:docMk/>
            <pc:sldMk cId="2915226031" sldId="259"/>
            <ac:picMk id="2050" creationId="{00000000-0000-0000-0000-000000000000}"/>
          </ac:picMkLst>
        </pc:picChg>
      </pc:sldChg>
      <pc:sldChg chg="modSp">
        <pc:chgData name="Denise Ducheny" userId="4239428f811777ff" providerId="LiveId" clId="{C7755BD8-B11F-4BCF-A12D-2D777E3D825F}" dt="2019-01-15T21:43:10.352" v="91" actId="20577"/>
        <pc:sldMkLst>
          <pc:docMk/>
          <pc:sldMk cId="2196599204" sldId="263"/>
        </pc:sldMkLst>
        <pc:spChg chg="mod">
          <ac:chgData name="Denise Ducheny" userId="4239428f811777ff" providerId="LiveId" clId="{C7755BD8-B11F-4BCF-A12D-2D777E3D825F}" dt="2019-01-15T21:43:10.352" v="91" actId="20577"/>
          <ac:spMkLst>
            <pc:docMk/>
            <pc:sldMk cId="2196599204" sldId="26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D4883-FED3-4C6E-BA36-F5F82FD7D43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9329-C15F-4E30-93BC-F15FC4D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92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8400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5125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3438" indent="-233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7622FA-7A51-468E-A0A4-8E00ECE2C85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6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1FBF-0F8E-42A2-8597-E289C00B0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8A0A1-6346-4F76-98AB-65B2E1F60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134A8-282D-4832-A9C8-DEF98827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B46C3-3D1C-4A27-AD9B-46DB8D41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6EC47-F09F-426B-983C-C6E52C0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5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8E90-65E8-42EB-AC4A-2F5E38FA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D5237-F862-41EA-93A2-33C79B4AF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90E37-D3BF-4B7C-8D39-2275B35F8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69387-B89A-4DC7-BAD4-9FC4F65D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CF3DA-01D0-4D66-B6DE-F73160CB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1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E9674-A124-4137-85E6-0A94E60F9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C6ED5-7F28-4B40-8EA7-ECC5D0336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03613-F34C-448C-80E7-4FC6ABF6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8F166-7C92-43A0-99C8-AEF8952D6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42817-DA79-4F73-B096-FC49D329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1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2D83-7414-4020-B092-EF199DFF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36FB8-A7A3-4B8C-A892-1844B309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CD972-2D5E-4C6D-9874-CB30B998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B1DBC-E7B2-4CF6-A8EF-5237404B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57013-A9C4-4B28-AFA6-72A77741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0D05-80A6-4E22-A6A4-4F1A6508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992D6-3A31-4BD6-9F74-784F8E5D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0853B-9EB7-4C84-B184-3B28827C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D4A04-D75C-485F-85A7-FCF41334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FF3EB-1E2C-43EB-8FB6-D6D31D44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7ACF-1CC8-41CA-8264-EC711124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AEBE-42A5-40E6-8429-ACA92443D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6D81D-4A7A-445B-9D50-09F3D3BF0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B65B5-9E49-4AAC-987F-9A262BE2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99099-EFB3-4BEC-908F-326C5AE6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51DEB-2000-4C3D-BB46-3184F8FC2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76B28-9D66-42E4-AC7C-7E0618D4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50EF3-7CAC-4B85-9B57-2423FBB50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8164A-2653-4E2D-B286-8FBC9CD5D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7BF6A-9877-4589-91FB-92BE06AB6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499496-3E4A-44AA-989D-EA7691608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C8D7E-69C7-4AC2-BC21-94A5421F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F8A3E-2E5E-4BEE-9F08-6C5AD99A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829AED-2188-4D78-808C-0B0CC54C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893F9-C9D5-449D-B341-EF14BB65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4B971-380F-4C83-A25C-4DF5818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47A9E-B987-446D-900E-96F18C03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BE6142-027E-4E88-8431-06BB0610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29F9C-86E6-48EF-83DF-974E2451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B4F78-EB88-4122-8351-D1BF407D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39B4-8B3E-4995-B174-2BF981A2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FDD5-B4F7-4A4A-9D8C-D90A90D6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8A5F3-AF4E-47B6-A1A3-DA4B8E83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F0D62-975C-4B13-88B4-E74E9D26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43F60-9CA6-4E63-8281-B847D10C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460DA-CF2D-4D30-B7E9-4D318FD2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E1AD5-DCF8-4B67-8934-9E60A265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312F-B2B3-47C8-A78E-AE80531A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9E2E3-4698-4465-B6A2-2E2C95B0E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DD3C8-1700-49C2-90CD-FA80A18EA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AC014-C6E8-4B8F-8B8F-2376ED59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FD010-B8A0-478B-A22C-CCFAB193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5AD51-F658-47C0-95FF-81AF70C1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F493F-032A-41C2-B1B6-17067A07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C8B46-018D-4083-84C9-2D5561F9F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B73F9-403C-4A48-B194-A2316FBD3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2C43-BEBF-4476-8B23-C373DEA6D44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316DE-E2B0-49D5-B2C7-851E72407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4612D-550F-4728-B88C-F12CB79022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433B-641C-4508-844E-372408931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20A0-BBCA-44A2-91BC-2B859B4F2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Tijuana River Watershed Tour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3D968-B2CF-4A75-8225-5743C5316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Frontera Friday, January 25, 2019</a:t>
            </a:r>
          </a:p>
        </p:txBody>
      </p:sp>
    </p:spTree>
    <p:extLst>
      <p:ext uri="{BB962C8B-B14F-4D97-AF65-F5344CB8AC3E}">
        <p14:creationId xmlns:p14="http://schemas.microsoft.com/office/powerpoint/2010/main" val="314568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54749" y="-44910"/>
            <a:ext cx="7758344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</a:rPr>
              <a:t>            MINUTE</a:t>
            </a:r>
            <a:r>
              <a:rPr lang="en-US" sz="5400" dirty="0">
                <a:solidFill>
                  <a:srgbClr val="00B050"/>
                </a:solidFill>
              </a:rPr>
              <a:t> 320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58592" y="3664269"/>
            <a:ext cx="10515600" cy="33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Issues:  Flood Control	 							                   Wastewater Discharge</a:t>
            </a:r>
          </a:p>
          <a:p>
            <a:pPr marL="0" indent="0">
              <a:buNone/>
            </a:pPr>
            <a:r>
              <a:rPr lang="en-US" dirty="0"/>
              <a:t>	                                                                 Climate Change Impacts                          </a:t>
            </a:r>
          </a:p>
          <a:p>
            <a:pPr marL="0" indent="0">
              <a:buNone/>
            </a:pPr>
            <a:r>
              <a:rPr lang="en-US" dirty="0"/>
              <a:t>	                                                                  Solid waste disposal</a:t>
            </a:r>
          </a:p>
          <a:p>
            <a:pPr marL="0" indent="0">
              <a:buNone/>
            </a:pPr>
            <a:r>
              <a:rPr lang="en-US" dirty="0"/>
              <a:t>                           Integrated Sustainable Management</a:t>
            </a:r>
          </a:p>
          <a:p>
            <a:pPr marL="0" indent="0">
              <a:buNone/>
            </a:pPr>
            <a:r>
              <a:rPr lang="en-US" dirty="0"/>
              <a:t>              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12" y="576596"/>
            <a:ext cx="4327304" cy="41002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96513" y="1280653"/>
            <a:ext cx="4277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Sediment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Solid Waste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Water Quality</a:t>
            </a:r>
          </a:p>
        </p:txBody>
      </p:sp>
    </p:spTree>
    <p:extLst>
      <p:ext uri="{BB962C8B-B14F-4D97-AF65-F5344CB8AC3E}">
        <p14:creationId xmlns:p14="http://schemas.microsoft.com/office/powerpoint/2010/main" val="291522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TRW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Academic researchers</a:t>
            </a:r>
          </a:p>
          <a:p>
            <a:pPr lvl="1">
              <a:defRPr/>
            </a:pPr>
            <a:r>
              <a:rPr lang="en-US" dirty="0"/>
              <a:t>Active from 1980s</a:t>
            </a:r>
          </a:p>
          <a:p>
            <a:pPr lvl="1">
              <a:defRPr/>
            </a:pPr>
            <a:r>
              <a:rPr lang="en-US" dirty="0"/>
              <a:t>Significant joint research with Mexican scholars</a:t>
            </a:r>
          </a:p>
          <a:p>
            <a:pPr lvl="1">
              <a:defRPr/>
            </a:pPr>
            <a:r>
              <a:rPr lang="en-US" dirty="0"/>
              <a:t>Publication of two atlases (2000, 2005), research reports, journal articles</a:t>
            </a:r>
          </a:p>
          <a:p>
            <a:pPr>
              <a:defRPr/>
            </a:pPr>
            <a:r>
              <a:rPr lang="en-US" dirty="0"/>
              <a:t>Applied research and outreach</a:t>
            </a:r>
          </a:p>
          <a:p>
            <a:pPr lvl="1">
              <a:defRPr/>
            </a:pPr>
            <a:r>
              <a:rPr lang="en-US" dirty="0"/>
              <a:t>Diverse stakeholders from both countries</a:t>
            </a:r>
          </a:p>
          <a:p>
            <a:pPr lvl="1">
              <a:defRPr/>
            </a:pPr>
            <a:r>
              <a:rPr lang="en-US" dirty="0"/>
              <a:t>Vision project—conceptual watershed management plan (2005)</a:t>
            </a:r>
          </a:p>
          <a:p>
            <a:pPr lvl="1">
              <a:defRPr/>
            </a:pP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Manejo</a:t>
            </a:r>
            <a:r>
              <a:rPr lang="en-US" dirty="0"/>
              <a:t> Integral de Agua </a:t>
            </a:r>
            <a:r>
              <a:rPr lang="en-US" dirty="0" err="1"/>
              <a:t>en</a:t>
            </a:r>
            <a:r>
              <a:rPr lang="en-US" dirty="0"/>
              <a:t> la Cuenca del Rio Tijuana (2017)</a:t>
            </a:r>
          </a:p>
          <a:p>
            <a:pPr>
              <a:defRPr/>
            </a:pPr>
            <a:r>
              <a:rPr lang="en-US" dirty="0"/>
              <a:t>Support integrated, binational watershed management; framework in new minute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8E3236-EA17-4C50-A7A8-C210D2F2B558}" type="slidenum">
              <a:rPr lang="en-US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9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/>
              <a:t>Regional Governance: TRW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Complicated public administration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San Diego County, City of San Diego, City of Imperial Beach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Many state and federal agencies administer land in watershed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No coordinated policy among U.S. 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4 U.S. tribal reservations; 2 indigenous areas in Mexico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International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3 Mexican municipalities plus state, federal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International agencies, International Boundary and Water Commission/</a:t>
            </a:r>
            <a:r>
              <a:rPr lang="en-US" altLang="en-US" dirty="0" err="1"/>
              <a:t>Comision</a:t>
            </a:r>
            <a:r>
              <a:rPr lang="en-US" altLang="en-US" dirty="0"/>
              <a:t> de </a:t>
            </a:r>
            <a:r>
              <a:rPr lang="en-US" altLang="en-US" dirty="0" err="1"/>
              <a:t>Limites</a:t>
            </a:r>
            <a:r>
              <a:rPr lang="en-US" altLang="en-US" dirty="0"/>
              <a:t> y </a:t>
            </a:r>
            <a:r>
              <a:rPr lang="en-US" altLang="en-US" dirty="0" err="1"/>
              <a:t>Aguas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237C07-0F32-4F2F-9D71-A3CDAC93A4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282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174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Tijuana River Watershed Tour</vt:lpstr>
      <vt:lpstr>            MINUTE 320</vt:lpstr>
      <vt:lpstr>TRW Stakeholders</vt:lpstr>
      <vt:lpstr>Regional Governance: TRW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Tijuana River Watershed Tour</dc:title>
  <dc:creator>Denise Ducheny</dc:creator>
  <cp:lastModifiedBy>Denise Ducheny</cp:lastModifiedBy>
  <cp:revision>1</cp:revision>
  <dcterms:created xsi:type="dcterms:W3CDTF">2019-01-15T21:37:39Z</dcterms:created>
  <dcterms:modified xsi:type="dcterms:W3CDTF">2019-01-15T21:50:01Z</dcterms:modified>
</cp:coreProperties>
</file>